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1" r:id="rId6"/>
    <p:sldId id="272" r:id="rId7"/>
    <p:sldId id="266" r:id="rId8"/>
    <p:sldId id="269" r:id="rId9"/>
    <p:sldId id="267" r:id="rId10"/>
    <p:sldId id="274" r:id="rId11"/>
    <p:sldId id="276" r:id="rId12"/>
    <p:sldId id="279" r:id="rId13"/>
    <p:sldId id="277" r:id="rId14"/>
    <p:sldId id="280" r:id="rId15"/>
    <p:sldId id="278" r:id="rId16"/>
    <p:sldId id="281" r:id="rId17"/>
    <p:sldId id="289" r:id="rId18"/>
    <p:sldId id="270" r:id="rId19"/>
    <p:sldId id="271" r:id="rId20"/>
    <p:sldId id="273" r:id="rId21"/>
    <p:sldId id="275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65" r:id="rId3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99" d="100"/>
          <a:sy n="99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85A6ED5-217B-4C6E-9DBB-265CF46D6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D35B3E-51AA-43F5-B7EB-CB80606EF0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1BD9C-D178-447D-8400-CC7DC5BB1B07}" type="datetimeFigureOut">
              <a:rPr lang="hu-HU" smtClean="0"/>
              <a:t>2023. 04. 17.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303A8B-459B-4A05-B91A-11E59B5EA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E84F71-E9A7-4888-B50A-D7EB2B9732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29CF-029C-4E43-B2F7-63C9D05D06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55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B80B-D386-47E6-895D-75AAAF74966F}" type="datetimeFigureOut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0D28A-832E-4D47-ACA3-2C4F860ABA4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48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11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44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94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293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74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550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3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119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58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8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320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469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noProof="0" smtClean="0"/>
              <a:t>26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1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37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84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46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4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010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9DEC9A-0569-4EC1-BFEA-2C5BC11EA03C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2A266-A96B-4C7E-B07D-A936C2C11800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A4552-1EAD-4B3B-B183-02A611DD5D28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7D8AB-C142-4627-96D8-58232093CC15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96BA1-5EDA-4195-8472-DC792C6AA261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61C23-EE8F-473C-98BF-571FDFCD6BD0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stílusának szerkesztése</a:t>
            </a:r>
          </a:p>
        </p:txBody>
      </p:sp>
      <p:sp>
        <p:nvSpPr>
          <p:cNvPr id="11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FD733-BEFF-48A2-9A52-CB3C9093F45B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DDD3E-7521-4EE8-95B5-67DB8CEAE198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DF5E7-19C7-4122-832C-AC01C6509BD5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003C-0871-4234-8913-D6A1206E17DA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8651-FCC9-41B9-9923-94DCE7E5437B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611A6-B152-42BF-A71F-CFD89297D632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B4A1C-C3F8-49C6-BBF7-7B9BCBDE5720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694BF-6A10-4F5D-850E-AE5C363B3E24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76D50-3587-44B4-BE4E-250310B99408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BF37D-A1F8-4E4C-AAC3-3BCA712E6B30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D2DA2-5BFA-4464-A1F9-A62D86108620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C80D383-3AF6-4A95-9DF8-1F3296AE4543}" type="datetime1">
              <a:rPr lang="hu-HU" noProof="0" smtClean="0"/>
              <a:t>2023. 04. 17.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online-payment-png/download/4875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iklás part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Csoport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Szabadkézi sokszög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2" name="Csoport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Fánk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ánk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ánk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ánk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hu-HU" sz="3000" dirty="0"/>
              <a:t>MOONLIGHT TRAVEL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Utazási iroda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Ábra 6" descr="Pálmafa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Ábra 16" descr="Strandlabda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Ábra 19" descr="Vödör és ásó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(Túri Viktória Regina)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	-Regisztráció</a:t>
            </a:r>
          </a:p>
          <a:p>
            <a:pPr marL="2743200" lvl="6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-Bejelentkezés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login.php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register.php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141C949-39C8-47C7-B33C-476F6032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7" y="608796"/>
            <a:ext cx="4245429" cy="56404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A765FA-EEB9-460E-8430-91533F8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5" y="608796"/>
            <a:ext cx="4090736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(Bálint Márk Félix)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Foglalások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foglalas-leker.php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5E27E4B-FA31-405A-8415-1A9A78D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5" y="1013308"/>
            <a:ext cx="5928910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Trello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6" name="Tartalom helye 15">
            <a:extLst>
              <a:ext uri="{FF2B5EF4-FFF2-40B4-BE49-F238E27FC236}">
                <a16:creationId xmlns:a16="http://schemas.microsoft.com/office/drawing/2014/main" id="{5449083C-9B7B-44F2-8791-D13686C93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3224" y="707983"/>
            <a:ext cx="2112666" cy="4738485"/>
          </a:xfr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C85E7-EC95-4AED-9043-22A5F259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729" y="719038"/>
            <a:ext cx="1685569" cy="453635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A1237B6-B1CD-40A8-AFB6-42668DC6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33" y="719038"/>
            <a:ext cx="1685568" cy="35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Figma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9B4A68A8-66A2-460F-8FFB-C36D6A70C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7053" y="989560"/>
            <a:ext cx="5957040" cy="4844365"/>
          </a:xfrm>
        </p:spPr>
      </p:pic>
    </p:spTree>
    <p:extLst>
      <p:ext uri="{BB962C8B-B14F-4D97-AF65-F5344CB8AC3E}">
        <p14:creationId xmlns:p14="http://schemas.microsoft.com/office/powerpoint/2010/main" val="30326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Adatbázis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72925EB-5B1D-4BE7-9571-B7C9862C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27" y="721895"/>
            <a:ext cx="5601903" cy="5390147"/>
          </a:xfrm>
        </p:spPr>
      </p:pic>
    </p:spTree>
    <p:extLst>
      <p:ext uri="{BB962C8B-B14F-4D97-AF65-F5344CB8AC3E}">
        <p14:creationId xmlns:p14="http://schemas.microsoft.com/office/powerpoint/2010/main" val="3832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Reszponzivitás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91587B5-CC99-41B5-AEF2-DCB8DC73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1583" y="844558"/>
            <a:ext cx="3848295" cy="2803417"/>
          </a:xfr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3654005-032E-49ED-9A6F-C5F121AD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371" y="870217"/>
            <a:ext cx="1873957" cy="45584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DC4CE830-7E04-4797-BD5E-3019B71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83" y="3647975"/>
            <a:ext cx="3848295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Jövőbeni 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Online fizetési lehetőség</a:t>
            </a:r>
          </a:p>
          <a:p>
            <a:r>
              <a:rPr lang="hu-HU" dirty="0">
                <a:solidFill>
                  <a:schemeClr val="bg1"/>
                </a:solidFill>
              </a:rPr>
              <a:t>Mobil alkalmazás fejlesztése</a:t>
            </a:r>
          </a:p>
          <a:p>
            <a:r>
              <a:rPr lang="hu-HU" dirty="0">
                <a:solidFill>
                  <a:schemeClr val="bg1"/>
                </a:solidFill>
              </a:rPr>
              <a:t>További utak felvezetése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BC407-C451-4EAE-9D03-DD701F77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9073" y="2837747"/>
            <a:ext cx="2710290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9554710-82DA-436B-BC94-8943BFC3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324" y="738412"/>
            <a:ext cx="6044114" cy="2284205"/>
          </a:xfr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1D52B79-DFB6-4B73-8AA6-F6CB5958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6" y="3045247"/>
            <a:ext cx="5982352" cy="226007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3581D18-A00D-4FC2-8EA3-50DEE95A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86" y="5305322"/>
            <a:ext cx="6044114" cy="6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>
                <a:solidFill>
                  <a:schemeClr val="tx1"/>
                </a:solidFill>
              </a:rPr>
              <a:t>Témaválasztás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sz="2200" dirty="0">
                <a:solidFill>
                  <a:schemeClr val="bg1"/>
                </a:solidFill>
              </a:rPr>
              <a:t>Érdeklődés a téma iránt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Leszervezett programokat kínáló iroda</a:t>
            </a:r>
          </a:p>
          <a:p>
            <a:r>
              <a:rPr lang="hu-HU" sz="2200" dirty="0">
                <a:solidFill>
                  <a:schemeClr val="bg1"/>
                </a:solidFill>
              </a:rPr>
              <a:t>Felhasználóként kevés teendő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Számos utazási lehetőség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Széles választék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Tengerparti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Városlátogatások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Hajó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Hegymászás, túrázás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BA848E1-80CC-4592-8C11-211C871E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8" y="1879451"/>
            <a:ext cx="6197163" cy="30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Utak kontinens szerint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A92508-0472-439B-9BCA-B88D2EDD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731760"/>
            <a:ext cx="6006164" cy="26972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A5F8FE8-3641-4CBB-BDCB-9C2A5C21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4" y="3428999"/>
            <a:ext cx="5909911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Egy útnak az oldala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C88AB-EBF7-4049-9744-435B6D6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2" y="719108"/>
            <a:ext cx="6006141" cy="286874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78B2D3D-81E6-4DD0-9120-0AA7D622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2" y="3587852"/>
            <a:ext cx="5852136" cy="11843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56878EC-7190-498C-9600-7418DF0C1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673" y="4772152"/>
            <a:ext cx="5852135" cy="1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Blog oldalak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8B1148-7DC5-4AA6-82B8-38700D1B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8" y="779379"/>
            <a:ext cx="6048747" cy="239555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257670E-09B1-42EC-97D3-70F1DF93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97" y="3429000"/>
            <a:ext cx="6048748" cy="2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Rólunk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E26C1A-AFE7-4FD8-A5C9-389E3C9C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77" y="1016367"/>
            <a:ext cx="5871410" cy="3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Foglalások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Kép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Téglalap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5" name="Kép 4" descr="Kagyló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Csoport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Csoport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lipszis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2" name="Fánk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Csoport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lipszis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5" name="Fánk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Csoport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lipszis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9" name="Fánk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Csoport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lipszis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75" name="Fánk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sz="5900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07" y="3729893"/>
            <a:ext cx="8678173" cy="2329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400" dirty="0">
                <a:solidFill>
                  <a:schemeClr val="bg1"/>
                </a:solidFill>
              </a:rPr>
              <a:t>Készítette:	Juhász Fanni – juhasz.fanni-2018@keri.mako.hu			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Túri Viktória Regina – turi.viktoriar-2018@keri.mako.hu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Bálint Márk Félix – balint.markfelix-2018@keri.mako.hu</a:t>
            </a:r>
          </a:p>
        </p:txBody>
      </p:sp>
      <p:cxnSp>
        <p:nvCxnSpPr>
          <p:cNvPr id="76" name="Egyenes összekötő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 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Regisztráció, bejelentkezés, kijelentkezés</a:t>
            </a:r>
          </a:p>
          <a:p>
            <a:r>
              <a:rPr lang="hu-HU" dirty="0">
                <a:solidFill>
                  <a:schemeClr val="bg1"/>
                </a:solidFill>
              </a:rPr>
              <a:t>Keresés az úti célok között</a:t>
            </a:r>
          </a:p>
          <a:p>
            <a:r>
              <a:rPr lang="hu-HU" dirty="0">
                <a:solidFill>
                  <a:schemeClr val="bg1"/>
                </a:solidFill>
              </a:rPr>
              <a:t>Utak kilistázása kontinens és az út típusa szerint</a:t>
            </a:r>
          </a:p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  <a:p>
            <a:r>
              <a:rPr lang="hu-HU" dirty="0">
                <a:solidFill>
                  <a:schemeClr val="bg1"/>
                </a:solidFill>
              </a:rPr>
              <a:t>Foglalások megtekintése bejelentkezés után</a:t>
            </a:r>
          </a:p>
          <a:p>
            <a:r>
              <a:rPr lang="hu-HU" dirty="0">
                <a:solidFill>
                  <a:schemeClr val="bg1"/>
                </a:solidFill>
              </a:rPr>
              <a:t>Blog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Használt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Projektmenedzsment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https://trello.com/b/eA2Y8hEZ/utazasiiroda</a:t>
            </a:r>
          </a:p>
          <a:p>
            <a:r>
              <a:rPr lang="hu-HU" dirty="0" err="1">
                <a:solidFill>
                  <a:schemeClr val="bg1"/>
                </a:solidFill>
              </a:rPr>
              <a:t>Figma</a:t>
            </a:r>
            <a:r>
              <a:rPr lang="hu-HU" dirty="0">
                <a:solidFill>
                  <a:schemeClr val="bg1"/>
                </a:solidFill>
              </a:rPr>
              <a:t> – Drótvázlat, design tervezése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https://www.figma.com/file/OpDniEEo6mdLAtal1qQyJs/Untitled?node-id=0-1&amp;t=h3btXN2N3dfAYDXo-0</a:t>
            </a:r>
          </a:p>
          <a:p>
            <a:r>
              <a:rPr lang="hu-HU" dirty="0">
                <a:solidFill>
                  <a:schemeClr val="bg1"/>
                </a:solidFill>
              </a:rPr>
              <a:t>GitHub –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XAMPP – Adatbázis használata</a:t>
            </a:r>
          </a:p>
          <a:p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- Kódolás</a:t>
            </a:r>
          </a:p>
        </p:txBody>
      </p:sp>
    </p:spTree>
    <p:extLst>
      <p:ext uri="{BB962C8B-B14F-4D97-AF65-F5344CB8AC3E}">
        <p14:creationId xmlns:p14="http://schemas.microsoft.com/office/powerpoint/2010/main" val="13241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Csoportmunka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Projektvezető </a:t>
            </a:r>
          </a:p>
          <a:p>
            <a:r>
              <a:rPr lang="hu-HU" dirty="0">
                <a:solidFill>
                  <a:schemeClr val="bg1"/>
                </a:solidFill>
              </a:rPr>
              <a:t>Együttműködés</a:t>
            </a:r>
          </a:p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Feladatok meghatározása, kiosztása</a:t>
            </a:r>
          </a:p>
          <a:p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 – Csoportmunka,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Tisztakód, tagolás – Átláthatóság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Az oldalak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Frontend: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Angular</a:t>
            </a:r>
            <a:endParaRPr lang="hu-HU" dirty="0">
              <a:solidFill>
                <a:schemeClr val="bg1"/>
              </a:solidFill>
            </a:endParaRP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PHP</a:t>
            </a: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Javascript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MySQL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7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- 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Juhász Fanni: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Főoldal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Az utak oldala</a:t>
            </a:r>
          </a:p>
          <a:p>
            <a:r>
              <a:rPr lang="hu-HU" sz="2200" dirty="0">
                <a:solidFill>
                  <a:schemeClr val="bg1"/>
                </a:solidFill>
              </a:rPr>
              <a:t>Túri Viktória Regina: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Blogok oldala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Regisztráció, bejelentkezés panel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Utak (kontinens szerint) oldal </a:t>
            </a:r>
          </a:p>
          <a:p>
            <a:r>
              <a:rPr lang="hu-HU" sz="2200" dirty="0">
                <a:solidFill>
                  <a:schemeClr val="bg1"/>
                </a:solidFill>
              </a:rPr>
              <a:t>Bálint Márk Félix: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Rólunk 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Foglalások oldal</a:t>
            </a:r>
          </a:p>
        </p:txBody>
      </p:sp>
    </p:spTree>
    <p:extLst>
      <p:ext uri="{BB962C8B-B14F-4D97-AF65-F5344CB8AC3E}">
        <p14:creationId xmlns:p14="http://schemas.microsoft.com/office/powerpoint/2010/main" val="91528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 </a:t>
            </a:r>
          </a:p>
          <a:p>
            <a:r>
              <a:rPr lang="hu-HU" dirty="0">
                <a:solidFill>
                  <a:schemeClr val="tx1"/>
                </a:solidFill>
              </a:rPr>
              <a:t>(Juhász Fanni)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147313"/>
            <a:ext cx="5948412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Út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Nyaralások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Ajánlatok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 – Keresés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kereses.php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752FEE2-AE3B-4B74-B3DC-896E9E23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866274"/>
            <a:ext cx="6567639" cy="513026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FFF0ED-BA7D-4EE5-B7AA-8668C837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5" y="866274"/>
            <a:ext cx="3850105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3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Szabadidős arculat</Template>
  <TotalTime>0</TotalTime>
  <Words>371</Words>
  <Application>Microsoft Office PowerPoint</Application>
  <PresentationFormat>Szélesvásznú</PresentationFormat>
  <Paragraphs>137</Paragraphs>
  <Slides>26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Arial</vt:lpstr>
      <vt:lpstr>Calibri</vt:lpstr>
      <vt:lpstr>Garamond</vt:lpstr>
      <vt:lpstr>Organikus</vt:lpstr>
      <vt:lpstr>MOONLIGHT TRAVEL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PowerPoint-bemutató</vt:lpstr>
      <vt:lpstr>Témaválasztás</vt:lpstr>
      <vt:lpstr>PowerPoint-bemutató</vt:lpstr>
      <vt:lpstr>Témaválasztás</vt:lpstr>
      <vt:lpstr>PowerPoint-bemutató</vt:lpstr>
      <vt:lpstr>Témaválasztás</vt:lpstr>
      <vt:lpstr>Témaválasztás</vt:lpstr>
      <vt:lpstr>Témaválasztás</vt:lpstr>
      <vt:lpstr>Témaválasztás</vt:lpstr>
      <vt:lpstr>Témaválasztás</vt:lpstr>
      <vt:lpstr>Főoldal</vt:lpstr>
      <vt:lpstr>Főoldal</vt:lpstr>
      <vt:lpstr>Utak kontinens szerint</vt:lpstr>
      <vt:lpstr>Egy útnak az oldala</vt:lpstr>
      <vt:lpstr>Blog oldalak</vt:lpstr>
      <vt:lpstr>Rólunk oldal</vt:lpstr>
      <vt:lpstr>Foglalások oldal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2023-04-17T06:56:46Z</dcterms:created>
  <dcterms:modified xsi:type="dcterms:W3CDTF">2023-04-17T11:27:13Z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